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1140" r:id="rId4"/>
    <p:sldId id="1149" r:id="rId5"/>
    <p:sldId id="1142" r:id="rId6"/>
    <p:sldId id="1150" r:id="rId7"/>
    <p:sldId id="1154" r:id="rId8"/>
    <p:sldId id="1155" r:id="rId9"/>
    <p:sldId id="1151" r:id="rId10"/>
    <p:sldId id="1153" r:id="rId11"/>
    <p:sldId id="1152" r:id="rId12"/>
    <p:sldId id="1156" r:id="rId13"/>
  </p:sldIdLst>
  <p:sldSz cx="12190095" cy="6858000"/>
  <p:notesSz cx="6858000" cy="9144000"/>
  <p:custDataLst>
    <p:tags r:id="rId1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again, the leaves use sunlight, water and air to make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cycle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of leaves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62962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second</a:t>
            </a:r>
            <a:endParaRPr lang="zh-CN" altLang="en-US" dirty="0"/>
          </a:p>
        </p:txBody>
      </p:sp>
      <p:sp>
        <p:nvSpPr>
          <p:cNvPr id="4" name="内容占位符 10"/>
          <p:cNvSpPr txBox="1"/>
          <p:nvPr/>
        </p:nvSpPr>
        <p:spPr bwMode="auto">
          <a:xfrm>
            <a:off x="360854" y="24208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考查序数词。句意：第二个循环开始了。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序数词修饰名词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“cycle”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26854" y="1985101"/>
            <a:ext cx="946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secret</a:t>
            </a:r>
            <a:endParaRPr lang="zh-CN" altLang="en-US" dirty="0"/>
          </a:p>
        </p:txBody>
      </p:sp>
      <p:sp>
        <p:nvSpPr>
          <p:cNvPr id="6" name="内容占位符 11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10.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考查名词。句意：这就是树叶颜色变化背后的秘密。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秘密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名词作表语。故填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290894"/>
            <a:ext cx="11485848" cy="1201488"/>
          </a:xfrm>
          <a:prstGeom prst="rect">
            <a:avLst/>
          </a:prstGeom>
        </p:spPr>
      </p:pic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360854" y="222674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汉语注释写单词要特别注意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如所填词是名词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需确定名词的单复数形式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如所填词是动词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要确定动词的时态和保持主谓一致。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易错警示.eps" descr="id:21474878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299520"/>
            <a:ext cx="1379855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主要解释了树叶在不同季节颜色变化的原因及其背后的科学原理。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0478" y="2487620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41" y="908720"/>
            <a:ext cx="10584128" cy="1331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the leaves on trees have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different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makes them change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Scientific studies show that leaves use sunlight, water, and air to make food for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of making food is called photosynthesis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光合作用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54" y="3284984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seasons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考查名词。句意：为什么树上的叶子在不同的季节有不同的颜色？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季节。此处用复数形式表示泛指。故填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green in summer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无论何时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is shining, the leaves are making food for the trees and storing food deep inside to help them get through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have orange, yellow,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棕色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summer, those other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hidden by the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614" y="3043082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Whenever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考查连词。句意：无论何时阳光照耀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树叶都在为树木制造食物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无论何时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70870" y="3043081"/>
            <a:ext cx="1035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brown</a:t>
            </a:r>
            <a:endParaRPr lang="zh-CN" altLang="en-US" dirty="0"/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360854" y="45811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考查形容词。句意：树叶内部还有橙色、黄色和棕色。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棕色的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get colder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leaves stop making the green chemical, so they start to lose their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hidden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start making a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 gets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night, the trees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leaves freeze while still on the trees, the trees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47138"/>
            <a:ext cx="222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happens/occurs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考查动词。句意：当这种情况发生时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隐藏的颜色开始显现。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happen/occur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发生。主语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指代前文内容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谓语用第三人称单数。故填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happens/occurs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get colder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leaves stop making the green chemical, so they start to lose their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hidden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start making a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 gets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night, the trees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leaves freeze while still on the trees, the trees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3598894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low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考查形容词。句意：一旦夜间温度变得很低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树木可能会处于危险中。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形容词作表语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描述温度。故填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 get colder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leaves stop making the green chemical, so they start to lose their green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hidden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start making a red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temperature gets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night, the trees can be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leaves freeze while still on the trees, the trees can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严重地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547138"/>
            <a:ext cx="3259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seriously/badly/terribly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考查副词。句意：因为如果树叶还在树上就冻结了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树木可能会严重受伤。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seriously/badly/terribly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“hurt”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seriously/badly/terribly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leaves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掉落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winter, the trees use the stored food to get through the cold days and colder nights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583488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fall/drop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0594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考查动词。句意：冬天树叶脱落后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树木利用储存的食物度过寒冷的日子和更寒冷的夜晚。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fall/drop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掉落。句子为一般现在时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“leaves”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谓语用原形。故填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fall/drop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Spring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 before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snow melt, and the rains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 shines brightly and tiny leaves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branches quietly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763676"/>
            <a:ext cx="845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grow</a:t>
            </a:r>
            <a:endParaRPr lang="zh-CN" altLang="en-US" dirty="0"/>
          </a:p>
        </p:txBody>
      </p:sp>
      <p:sp>
        <p:nvSpPr>
          <p:cNvPr id="4" name="内容占位符 9"/>
          <p:cNvSpPr txBox="1"/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考查动词。句意：微小的叶子从树枝上悄悄生长出来。句子为一般现在时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生长。主语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“leaves”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谓语用原形。故填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3271</Words>
  <Application>WPS 演示</Application>
  <PresentationFormat>自定义</PresentationFormat>
  <Paragraphs>72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2025-09-16T14:44:44Z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78C1F8CAC6A241F990376B1560E0FD84_12</vt:lpwstr>
  </property>
</Properties>
</file>